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7" r:id="rId2"/>
    <p:sldId id="258" r:id="rId3"/>
    <p:sldId id="259" r:id="rId4"/>
    <p:sldId id="265" r:id="rId5"/>
    <p:sldId id="266" r:id="rId6"/>
    <p:sldId id="267" r:id="rId7"/>
    <p:sldId id="268" r:id="rId8"/>
    <p:sldId id="26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253313-AFF0-4E35-B151-D8FB7E8FEC3C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CB6D29-7A35-401D-AE1C-A50B0A33672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9073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973074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878427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92307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285610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077604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750420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8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300529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646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986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837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4207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799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5493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6264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068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7766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39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121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36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This We Believe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2011 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401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235254"/>
            <a:ext cx="8458200" cy="410115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Jesus is our cornerstone and if we believe in him,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He will never let us down,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This we believe, yes we believe!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We’re building on this rock of faith,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Raising up a house of hope,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Working </a:t>
            </a: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for </a:t>
            </a: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the reign of God,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This we believe, yes we believe,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This we believe!</a:t>
            </a: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-28735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This We Believe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2011 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707116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292719"/>
            <a:ext cx="8534400" cy="227256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Do you believe in God Almighty? </a:t>
            </a: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Yes we believe!</a:t>
            </a:r>
            <a:endParaRPr lang="en-AU" dirty="0" smtClean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Creator of all things? </a:t>
            </a:r>
            <a:r>
              <a:rPr lang="en-AU" b="1" dirty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Yes we believe!</a:t>
            </a:r>
            <a:endParaRPr lang="en-AU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And in Jesus Christ, the Son? </a:t>
            </a:r>
            <a:r>
              <a:rPr lang="en-AU" b="1" dirty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Yes we believe!</a:t>
            </a:r>
            <a:endParaRPr lang="en-AU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Who died and rose for us? </a:t>
            </a:r>
            <a:r>
              <a:rPr lang="en-AU" b="1" dirty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Yes we believe</a:t>
            </a: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!</a:t>
            </a:r>
            <a:endParaRPr lang="en-AU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19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45219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1378425"/>
            <a:ext cx="8458200" cy="410115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Jesus is our cornerstone and if we believe in him,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He will never let us down,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This we believe, yes we believe!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We’re building on this rock of faith,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Raising up a house of hope,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Working </a:t>
            </a: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for </a:t>
            </a: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the reign of God,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This we believe, yes we believe,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This we believe!</a:t>
            </a: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71317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292719"/>
            <a:ext cx="8534400" cy="227256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Do you believe in the Holy Spirit? </a:t>
            </a: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Yes we believe!</a:t>
            </a:r>
            <a:endParaRPr lang="en-AU" dirty="0" smtClean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Giver of all life? </a:t>
            </a:r>
            <a:r>
              <a:rPr lang="en-AU" b="1" dirty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Yes we believe!</a:t>
            </a:r>
            <a:endParaRPr lang="en-AU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And in one holy Church? </a:t>
            </a:r>
            <a:r>
              <a:rPr lang="en-AU" b="1" dirty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Yes we believe!</a:t>
            </a:r>
            <a:endParaRPr lang="en-AU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At one with all the saints? </a:t>
            </a:r>
            <a:r>
              <a:rPr lang="en-AU" b="1" dirty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Yes we believe</a:t>
            </a: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!</a:t>
            </a:r>
            <a:endParaRPr lang="en-AU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19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05094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1378425"/>
            <a:ext cx="8458200" cy="410115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Jesus is our cornerstone and if we believe in him,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He will never let us down,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This we believe, yes we believe!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We’re building on this rock of faith,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Raising up a house of hope,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Working </a:t>
            </a: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for </a:t>
            </a: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the reign of God,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This we believe, yes we believe,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This we believe!</a:t>
            </a: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43942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292719"/>
            <a:ext cx="8534400" cy="227256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Do you believe you are forgiven? </a:t>
            </a: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Yes we believe!</a:t>
            </a:r>
            <a:endParaRPr lang="en-AU" dirty="0" smtClean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That you will rise again? </a:t>
            </a:r>
            <a:r>
              <a:rPr lang="en-AU" b="1" dirty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Yes we believe!</a:t>
            </a:r>
            <a:endParaRPr lang="en-AU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That you will live forever? </a:t>
            </a:r>
            <a:r>
              <a:rPr lang="en-AU" b="1" dirty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Yes we believe!</a:t>
            </a:r>
            <a:endParaRPr lang="en-AU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Forever. Amen? </a:t>
            </a:r>
            <a:r>
              <a:rPr lang="en-AU" b="1" dirty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Yes we believe</a:t>
            </a: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!</a:t>
            </a:r>
            <a:endParaRPr lang="en-AU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19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88082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235254"/>
            <a:ext cx="8458200" cy="410115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Jesus is our cornerstone and if we believe in him,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He will never let us down,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This we believe, yes we believe!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We’re building on this rock of faith,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Raising up a house of hope,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Working </a:t>
            </a: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for </a:t>
            </a: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the reign of God,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This we believe, yes we believe,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This we believe!</a:t>
            </a: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-28735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This We Believe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2011 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909579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380</Words>
  <Application>Microsoft Office PowerPoint</Application>
  <PresentationFormat>Widescreen</PresentationFormat>
  <Paragraphs>62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Helvetica</vt:lpstr>
      <vt:lpstr>ＭＳ Ｐゴシック</vt:lpstr>
      <vt:lpstr>Wingdings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2</cp:revision>
  <dcterms:created xsi:type="dcterms:W3CDTF">2015-12-22T02:40:06Z</dcterms:created>
  <dcterms:modified xsi:type="dcterms:W3CDTF">2016-02-04T11:02:22Z</dcterms:modified>
</cp:coreProperties>
</file>